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684" r:id="rId13"/>
    <p:sldId id="687" r:id="rId14"/>
    <p:sldId id="688" r:id="rId15"/>
    <p:sldId id="689" r:id="rId16"/>
    <p:sldId id="690" r:id="rId17"/>
    <p:sldId id="685" r:id="rId18"/>
    <p:sldId id="693" r:id="rId19"/>
    <p:sldId id="699" r:id="rId20"/>
    <p:sldId id="698" r:id="rId21"/>
    <p:sldId id="700" r:id="rId22"/>
    <p:sldId id="692" r:id="rId23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1" autoAdjust="0"/>
    <p:restoredTop sz="97059" autoAdjust="0"/>
  </p:normalViewPr>
  <p:slideViewPr>
    <p:cSldViewPr>
      <p:cViewPr varScale="1">
        <p:scale>
          <a:sx n="129" d="100"/>
          <a:sy n="129" d="100"/>
        </p:scale>
        <p:origin x="1003" y="106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</c:v>
                </c:pt>
                <c:pt idx="1">
                  <c:v>0.99</c:v>
                </c:pt>
                <c:pt idx="2">
                  <c:v>0.99</c:v>
                </c:pt>
                <c:pt idx="3">
                  <c:v>0.99</c:v>
                </c:pt>
                <c:pt idx="4">
                  <c:v>0.99</c:v>
                </c:pt>
                <c:pt idx="5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</c:v>
                </c:pt>
                <c:pt idx="1">
                  <c:v>0.89</c:v>
                </c:pt>
                <c:pt idx="2">
                  <c:v>0.89</c:v>
                </c:pt>
                <c:pt idx="3">
                  <c:v>0.89</c:v>
                </c:pt>
                <c:pt idx="4">
                  <c:v>0.89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0.94199999999999995</c:v>
                </c:pt>
                <c:pt idx="1">
                  <c:v>0.94699999999999995</c:v>
                </c:pt>
                <c:pt idx="2">
                  <c:v>0.94699999999999995</c:v>
                </c:pt>
                <c:pt idx="3">
                  <c:v>0.94</c:v>
                </c:pt>
                <c:pt idx="4">
                  <c:v>0.94</c:v>
                </c:pt>
                <c:pt idx="5">
                  <c:v>0.90200000000000002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8F23D-E378-625D-5A49-5174FF73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0A7E24-1A0D-EDB3-B9A6-2D0F2D4B5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31AF99-1CB0-2E16-447C-C2DB6E15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87CDC-D31F-747C-594C-C79EC6CBF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5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D54C4-AAD7-1FCD-BBAB-B3279DAA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65B701-4C9F-F227-317C-52F028AFF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189709-723B-DB16-27F3-FD9B242CB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CE9AA-4D42-C9D9-3A85-B0575D717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650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C532-CB9F-9668-A56F-5DFE1442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DF95A-4FE4-D6D7-0EA3-15D6B089D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AE8D9-6F14-74D3-ECC9-87D346A8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F5E0B-538E-8222-22A8-D4E692EF5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819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부품 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A67E4-FBA0-FF3A-51A1-4EBE0EFE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C71B2791-3C3B-A87C-18C1-1E3714CEE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C0865-10CC-E9E0-D0F6-B6A6571566C0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>
                <a:solidFill>
                  <a:srgbClr val="000000"/>
                </a:solidFill>
              </a:rPr>
              <a:t>S,M,L,X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A106E-F9B0-082C-4BBA-E54782C6EF4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C0571-11EA-EBD5-8263-970A479694C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0.90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0.936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084EC-1D74-4E56-2D9D-E94CDB7D3DDD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D363-7441-6BE8-E0DB-D44E7EACEB95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034B00-43A0-BA26-C60B-D4E3C293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8" y="1384939"/>
            <a:ext cx="3776631" cy="3331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BA22D2-598C-A3C0-6ACF-04D6C21C5773}"/>
              </a:ext>
            </a:extLst>
          </p:cNvPr>
          <p:cNvSpPr txBox="1"/>
          <p:nvPr/>
        </p:nvSpPr>
        <p:spPr>
          <a:xfrm>
            <a:off x="332800" y="1671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90A4-F7B9-6BAE-E41C-03246A622DAB}"/>
              </a:ext>
            </a:extLst>
          </p:cNvPr>
          <p:cNvSpPr txBox="1"/>
          <p:nvPr/>
        </p:nvSpPr>
        <p:spPr>
          <a:xfrm>
            <a:off x="728621" y="20669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A5D9A-A9BF-A0B1-993B-2AF226EA012F}"/>
              </a:ext>
            </a:extLst>
          </p:cNvPr>
          <p:cNvSpPr txBox="1"/>
          <p:nvPr/>
        </p:nvSpPr>
        <p:spPr>
          <a:xfrm>
            <a:off x="1124888" y="24622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65602-C57C-C61E-BCF4-7B76C8D7DD12}"/>
              </a:ext>
            </a:extLst>
          </p:cNvPr>
          <p:cNvSpPr txBox="1"/>
          <p:nvPr/>
        </p:nvSpPr>
        <p:spPr>
          <a:xfrm>
            <a:off x="1520709" y="28205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1.00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1C8E2-9C7B-D70C-8227-CA4021CAC59C}"/>
              </a:ext>
            </a:extLst>
          </p:cNvPr>
          <p:cNvSpPr txBox="1"/>
          <p:nvPr/>
        </p:nvSpPr>
        <p:spPr>
          <a:xfrm>
            <a:off x="1880749" y="32156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7AB82-0B60-9338-5A0D-ED10BD5EA872}"/>
              </a:ext>
            </a:extLst>
          </p:cNvPr>
          <p:cNvSpPr txBox="1"/>
          <p:nvPr/>
        </p:nvSpPr>
        <p:spPr>
          <a:xfrm>
            <a:off x="2241296" y="3598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94EFF-BC84-765F-7C38-9A3D9B89D84B}"/>
              </a:ext>
            </a:extLst>
          </p:cNvPr>
          <p:cNvSpPr txBox="1"/>
          <p:nvPr/>
        </p:nvSpPr>
        <p:spPr>
          <a:xfrm>
            <a:off x="2629973" y="391641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C14F-11F0-CE62-3648-E7A3770AAA5C}"/>
              </a:ext>
            </a:extLst>
          </p:cNvPr>
          <p:cNvSpPr txBox="1"/>
          <p:nvPr/>
        </p:nvSpPr>
        <p:spPr>
          <a:xfrm>
            <a:off x="288380" y="43233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D9B9B4-E778-F2FF-B489-013EA9452901}"/>
              </a:ext>
            </a:extLst>
          </p:cNvPr>
          <p:cNvSpPr txBox="1"/>
          <p:nvPr/>
        </p:nvSpPr>
        <p:spPr>
          <a:xfrm>
            <a:off x="695673" y="43252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26E6B1-FE51-3C13-DF5E-5F8A9B947212}"/>
              </a:ext>
            </a:extLst>
          </p:cNvPr>
          <p:cNvSpPr txBox="1"/>
          <p:nvPr/>
        </p:nvSpPr>
        <p:spPr>
          <a:xfrm>
            <a:off x="1100417" y="43331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0.09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3ABC2-EA79-8BA1-7818-774421FCFAD0}"/>
              </a:ext>
            </a:extLst>
          </p:cNvPr>
          <p:cNvSpPr txBox="1"/>
          <p:nvPr/>
        </p:nvSpPr>
        <p:spPr>
          <a:xfrm>
            <a:off x="1856061" y="433003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AF9242-E0AA-C987-A209-22783D60CF2E}"/>
              </a:ext>
            </a:extLst>
          </p:cNvPr>
          <p:cNvSpPr txBox="1"/>
          <p:nvPr/>
        </p:nvSpPr>
        <p:spPr>
          <a:xfrm>
            <a:off x="2269872" y="43233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0.18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1FCBD-06FC-53F0-AAD6-D97430193358}"/>
              </a:ext>
            </a:extLst>
          </p:cNvPr>
          <p:cNvSpPr txBox="1"/>
          <p:nvPr/>
        </p:nvSpPr>
        <p:spPr>
          <a:xfrm>
            <a:off x="2666200" y="43239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45E9AB-D417-6FB4-98FB-62FDDDAC72C8}"/>
              </a:ext>
            </a:extLst>
          </p:cNvPr>
          <p:cNvSpPr txBox="1"/>
          <p:nvPr/>
        </p:nvSpPr>
        <p:spPr>
          <a:xfrm>
            <a:off x="332800" y="1471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5505A-8A61-C8C0-C331-535530789C69}"/>
              </a:ext>
            </a:extLst>
          </p:cNvPr>
          <p:cNvSpPr txBox="1"/>
          <p:nvPr/>
        </p:nvSpPr>
        <p:spPr>
          <a:xfrm>
            <a:off x="728621" y="18667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64C545-2545-3ABF-3C6D-97B145550E90}"/>
              </a:ext>
            </a:extLst>
          </p:cNvPr>
          <p:cNvSpPr txBox="1"/>
          <p:nvPr/>
        </p:nvSpPr>
        <p:spPr>
          <a:xfrm>
            <a:off x="1124888" y="22620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EDCB3A-6131-F346-8744-7D827BA5BDC6}"/>
              </a:ext>
            </a:extLst>
          </p:cNvPr>
          <p:cNvSpPr txBox="1"/>
          <p:nvPr/>
        </p:nvSpPr>
        <p:spPr>
          <a:xfrm>
            <a:off x="1520709" y="26203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9D3867-2F09-DFAA-0055-214B27DF0623}"/>
              </a:ext>
            </a:extLst>
          </p:cNvPr>
          <p:cNvSpPr txBox="1"/>
          <p:nvPr/>
        </p:nvSpPr>
        <p:spPr>
          <a:xfrm>
            <a:off x="1880749" y="30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5B8A77-1603-FEF9-489F-8CF40DA3CA57}"/>
              </a:ext>
            </a:extLst>
          </p:cNvPr>
          <p:cNvSpPr txBox="1"/>
          <p:nvPr/>
        </p:nvSpPr>
        <p:spPr>
          <a:xfrm>
            <a:off x="2241296" y="33980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67DB78-78AA-A896-2D04-38D11D1FEC66}"/>
              </a:ext>
            </a:extLst>
          </p:cNvPr>
          <p:cNvSpPr txBox="1"/>
          <p:nvPr/>
        </p:nvSpPr>
        <p:spPr>
          <a:xfrm>
            <a:off x="2637117" y="375903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0C399F-443D-B70F-C40F-F3AA59C4761D}"/>
              </a:ext>
            </a:extLst>
          </p:cNvPr>
          <p:cNvSpPr txBox="1"/>
          <p:nvPr/>
        </p:nvSpPr>
        <p:spPr>
          <a:xfrm>
            <a:off x="266948" y="41445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9006DD-56F0-F25B-DED1-0708D8671D5D}"/>
              </a:ext>
            </a:extLst>
          </p:cNvPr>
          <p:cNvSpPr txBox="1"/>
          <p:nvPr/>
        </p:nvSpPr>
        <p:spPr>
          <a:xfrm>
            <a:off x="674241" y="41463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28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D8797-AAF2-0A10-0402-05E0007E0DFA}"/>
              </a:ext>
            </a:extLst>
          </p:cNvPr>
          <p:cNvSpPr txBox="1"/>
          <p:nvPr/>
        </p:nvSpPr>
        <p:spPr>
          <a:xfrm>
            <a:off x="1057553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585DB5-7618-AA0F-C540-DC84811FCC22}"/>
              </a:ext>
            </a:extLst>
          </p:cNvPr>
          <p:cNvSpPr txBox="1"/>
          <p:nvPr/>
        </p:nvSpPr>
        <p:spPr>
          <a:xfrm>
            <a:off x="1834629" y="4160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C6D6C-2B47-31AF-F282-F65BD2BB17AA}"/>
              </a:ext>
            </a:extLst>
          </p:cNvPr>
          <p:cNvSpPr txBox="1"/>
          <p:nvPr/>
        </p:nvSpPr>
        <p:spPr>
          <a:xfrm>
            <a:off x="2269872" y="4158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41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7F583C-21F5-D022-DB28-F12BFA87CC7A}"/>
              </a:ext>
            </a:extLst>
          </p:cNvPr>
          <p:cNvSpPr txBox="1"/>
          <p:nvPr/>
        </p:nvSpPr>
        <p:spPr>
          <a:xfrm>
            <a:off x="2666200" y="41593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23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65753-4D7C-585D-75A7-5AA37C00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074" y="4320627"/>
            <a:ext cx="4769148" cy="14805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5B60CE-80AC-5082-AA14-1A959C57D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0859"/>
            <a:ext cx="9144000" cy="18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74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FC067-CB7B-87C0-BF6B-A852D217E8C3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DDF8DF-AFEB-2EBD-EAA0-4F1FC5FF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8" y="1376990"/>
            <a:ext cx="3852205" cy="34034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1.00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0.18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33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42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26</a:t>
            </a:r>
            <a:endParaRPr lang="ko-KR" altLang="en-US" sz="7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690D30-F249-0D75-7B1D-0040F3595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683" y="4283730"/>
            <a:ext cx="4834265" cy="14742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386735-9E49-A0E0-E4D6-4C52124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42726"/>
            <a:ext cx="9144000" cy="13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DA15B-9DB0-891D-4CA8-013C91788F73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E86ACA-9F49-4971-768E-277EF525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34" y="1376990"/>
            <a:ext cx="3816424" cy="33863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1.00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0.19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33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43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27</a:t>
            </a:r>
            <a:endParaRPr lang="ko-KR" altLang="en-US" sz="7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4BCD6E-C52E-D3EF-CC14-FF9423A4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453" y="4255922"/>
            <a:ext cx="4831631" cy="14834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56DBF6-F785-A6DD-5533-C768B8F29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6753"/>
            <a:ext cx="9144000" cy="1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D875C-77AF-8501-E942-1B5A4FAC0490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DA9173-1FA0-A30D-021C-4249DC3B4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6" y="1376990"/>
            <a:ext cx="3791890" cy="3362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7BBDAA-6E49-07E5-4D10-A9AB8813C81F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EB4ED-364C-1A04-056F-4A721D26199F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F28B9-CC61-C2AC-D018-2F3054D20F3B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C5D4B-3A7C-8D63-1764-F2FDED993BCF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1.00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0F05F-FF12-5264-42C5-44A8C5E010A6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DE6CE-071C-2351-210C-2B0AC6CB87FA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9A7E6-4EAF-9AB8-A61A-4AF5529A925F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E3E43-99A9-E9CA-CF5F-5E7561D7235E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A3E1C-7BB6-CD7F-F6DF-27A7B9603CA1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4B3EA-DEA3-4965-4056-1F2785F34FB9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65CBC-1BE0-E5D6-A318-04E0D3D2AE4A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B9C18A-1B84-1FE8-DA8C-9D72495B9CAA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0.19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CFAE3-74DC-E8CE-273D-C341B3F65B9B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5D824-77E1-9D90-C083-5A0FF7C797FD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392C04-D9C6-4068-9199-358C5CF4BAEE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0DC3CC-5587-BE20-FEF7-59C0BB2CE7D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FEF14-E4EA-E092-214A-C51AC06845AE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F4945-84E7-A5CE-3401-ECC53AB2273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E2E170-D16D-B6FC-C71D-073C9ADB12C5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E61E68-16D7-0A34-EE13-3658D7C3880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628A4-E4E0-F462-F44B-60CAC41CADE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0D3FCA-7362-89C1-BBF7-646BF6BCA10D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32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E57A21-BA0A-25D0-5913-0DC8D0107E94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ECF093-767D-A6C5-53FD-CBDF35B503B4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D2165A-5099-F5DF-6856-62899F1C5074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43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1D07E-E12E-3E62-8527-26153BA3A773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27</a:t>
            </a:r>
            <a:endParaRPr lang="ko-KR" altLang="en-US" sz="7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0A124E-5A58-B659-64B4-5561D49AC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26" y="4307156"/>
            <a:ext cx="4641262" cy="14558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C4329E-27D2-8E38-3026-DD564ED9A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0246"/>
            <a:ext cx="9144000" cy="13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188CB-A053-1C21-A750-C66DFBA39BA4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0CFD42-263B-9B99-5E79-FE227352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9" y="1342562"/>
            <a:ext cx="3876564" cy="33944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29A827-053E-9DF5-9EE1-294C9A6D23B0}"/>
              </a:ext>
            </a:extLst>
          </p:cNvPr>
          <p:cNvSpPr txBox="1"/>
          <p:nvPr/>
        </p:nvSpPr>
        <p:spPr>
          <a:xfrm>
            <a:off x="432812" y="162880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9328A8-F6B6-307B-0ED1-5DBF96180A8C}"/>
              </a:ext>
            </a:extLst>
          </p:cNvPr>
          <p:cNvSpPr txBox="1"/>
          <p:nvPr/>
        </p:nvSpPr>
        <p:spPr>
          <a:xfrm>
            <a:off x="828633" y="20241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0CCEA-423C-92EC-7E0A-AFDF269F341B}"/>
              </a:ext>
            </a:extLst>
          </p:cNvPr>
          <p:cNvSpPr txBox="1"/>
          <p:nvPr/>
        </p:nvSpPr>
        <p:spPr>
          <a:xfrm>
            <a:off x="1224900" y="24194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DE7DF1-BF4D-6EE7-2637-935DCE7EF7AF}"/>
              </a:ext>
            </a:extLst>
          </p:cNvPr>
          <p:cNvSpPr txBox="1"/>
          <p:nvPr/>
        </p:nvSpPr>
        <p:spPr>
          <a:xfrm>
            <a:off x="1620721" y="27777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1.00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36CCBC-4256-BB20-AB5C-72DB4B761A71}"/>
              </a:ext>
            </a:extLst>
          </p:cNvPr>
          <p:cNvSpPr txBox="1"/>
          <p:nvPr/>
        </p:nvSpPr>
        <p:spPr>
          <a:xfrm>
            <a:off x="1980761" y="31727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03A58-3A2E-42B5-95B7-DA7D24CCE043}"/>
              </a:ext>
            </a:extLst>
          </p:cNvPr>
          <p:cNvSpPr txBox="1"/>
          <p:nvPr/>
        </p:nvSpPr>
        <p:spPr>
          <a:xfrm>
            <a:off x="2377028" y="3583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83345A-E3FF-F418-78A7-4AE9BA295FF3}"/>
              </a:ext>
            </a:extLst>
          </p:cNvPr>
          <p:cNvSpPr txBox="1"/>
          <p:nvPr/>
        </p:nvSpPr>
        <p:spPr>
          <a:xfrm>
            <a:off x="2772849" y="39449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1704EC-5887-02E0-5D32-5C81EF5170B4}"/>
              </a:ext>
            </a:extLst>
          </p:cNvPr>
          <p:cNvSpPr txBox="1"/>
          <p:nvPr/>
        </p:nvSpPr>
        <p:spPr>
          <a:xfrm>
            <a:off x="395536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31A1A-1F48-5E88-3DA2-15C85B97A451}"/>
              </a:ext>
            </a:extLst>
          </p:cNvPr>
          <p:cNvSpPr txBox="1"/>
          <p:nvPr/>
        </p:nvSpPr>
        <p:spPr>
          <a:xfrm>
            <a:off x="802829" y="435378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657CD5-11F1-E6E2-E091-ECCA738AA8B8}"/>
              </a:ext>
            </a:extLst>
          </p:cNvPr>
          <p:cNvSpPr txBox="1"/>
          <p:nvPr/>
        </p:nvSpPr>
        <p:spPr>
          <a:xfrm>
            <a:off x="1207573" y="43617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3F695F-2D85-6F5A-1A7C-B7518DE3969E}"/>
              </a:ext>
            </a:extLst>
          </p:cNvPr>
          <p:cNvSpPr txBox="1"/>
          <p:nvPr/>
        </p:nvSpPr>
        <p:spPr>
          <a:xfrm>
            <a:off x="1963217" y="43586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DFD65F-468C-648F-4794-1AE85EE55410}"/>
              </a:ext>
            </a:extLst>
          </p:cNvPr>
          <p:cNvSpPr txBox="1"/>
          <p:nvPr/>
        </p:nvSpPr>
        <p:spPr>
          <a:xfrm>
            <a:off x="2377028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0.18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8EAD1A-674A-A171-46F5-D1D291F6D5F2}"/>
              </a:ext>
            </a:extLst>
          </p:cNvPr>
          <p:cNvSpPr txBox="1"/>
          <p:nvPr/>
        </p:nvSpPr>
        <p:spPr>
          <a:xfrm>
            <a:off x="2773356" y="43524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21F1B5-99C4-7FE3-E3CC-850911013685}"/>
              </a:ext>
            </a:extLst>
          </p:cNvPr>
          <p:cNvSpPr txBox="1"/>
          <p:nvPr/>
        </p:nvSpPr>
        <p:spPr>
          <a:xfrm>
            <a:off x="432812" y="142854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3BDDE6-9775-9921-E53F-835036380578}"/>
              </a:ext>
            </a:extLst>
          </p:cNvPr>
          <p:cNvSpPr txBox="1"/>
          <p:nvPr/>
        </p:nvSpPr>
        <p:spPr>
          <a:xfrm>
            <a:off x="828633" y="18238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4861FD-1DBF-AF59-9200-289C1A68F648}"/>
              </a:ext>
            </a:extLst>
          </p:cNvPr>
          <p:cNvSpPr txBox="1"/>
          <p:nvPr/>
        </p:nvSpPr>
        <p:spPr>
          <a:xfrm>
            <a:off x="1224900" y="22191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A49266-DDE9-74B0-2794-3BB630988CA8}"/>
              </a:ext>
            </a:extLst>
          </p:cNvPr>
          <p:cNvSpPr txBox="1"/>
          <p:nvPr/>
        </p:nvSpPr>
        <p:spPr>
          <a:xfrm>
            <a:off x="1620721" y="25774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84436B-956D-7E95-EC16-1ACD9DB8D324}"/>
              </a:ext>
            </a:extLst>
          </p:cNvPr>
          <p:cNvSpPr txBox="1"/>
          <p:nvPr/>
        </p:nvSpPr>
        <p:spPr>
          <a:xfrm>
            <a:off x="1980761" y="29724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1B8DD5-AE1F-0266-6CD8-3D89EFF7247B}"/>
              </a:ext>
            </a:extLst>
          </p:cNvPr>
          <p:cNvSpPr txBox="1"/>
          <p:nvPr/>
        </p:nvSpPr>
        <p:spPr>
          <a:xfrm>
            <a:off x="2377028" y="338372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580FF0-48AA-B0DA-7CDD-7682F5A6FF93}"/>
              </a:ext>
            </a:extLst>
          </p:cNvPr>
          <p:cNvSpPr txBox="1"/>
          <p:nvPr/>
        </p:nvSpPr>
        <p:spPr>
          <a:xfrm>
            <a:off x="2772849" y="37447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D2D938-E2F6-9BC9-3E0B-98A4F00B5C4C}"/>
              </a:ext>
            </a:extLst>
          </p:cNvPr>
          <p:cNvSpPr txBox="1"/>
          <p:nvPr/>
        </p:nvSpPr>
        <p:spPr>
          <a:xfrm>
            <a:off x="395536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84D2C5-785F-20C6-79EC-377BE42BB6BD}"/>
              </a:ext>
            </a:extLst>
          </p:cNvPr>
          <p:cNvSpPr txBox="1"/>
          <p:nvPr/>
        </p:nvSpPr>
        <p:spPr>
          <a:xfrm>
            <a:off x="802829" y="41535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33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76C1AC-B54A-8858-0BCD-43FCD1231BD6}"/>
              </a:ext>
            </a:extLst>
          </p:cNvPr>
          <p:cNvSpPr txBox="1"/>
          <p:nvPr/>
        </p:nvSpPr>
        <p:spPr>
          <a:xfrm>
            <a:off x="1207573" y="41614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404EF1-D934-14FB-08E1-F3AF1C313615}"/>
              </a:ext>
            </a:extLst>
          </p:cNvPr>
          <p:cNvSpPr txBox="1"/>
          <p:nvPr/>
        </p:nvSpPr>
        <p:spPr>
          <a:xfrm>
            <a:off x="1963217" y="415835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8DFBB9-6A08-C443-7468-095F9EAE8FE8}"/>
              </a:ext>
            </a:extLst>
          </p:cNvPr>
          <p:cNvSpPr txBox="1"/>
          <p:nvPr/>
        </p:nvSpPr>
        <p:spPr>
          <a:xfrm>
            <a:off x="2377028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42</a:t>
            </a:r>
            <a:endParaRPr lang="ko-KR" altLang="en-US" sz="7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2AE380-87A8-9613-842A-095B01157C05}"/>
              </a:ext>
            </a:extLst>
          </p:cNvPr>
          <p:cNvSpPr txBox="1"/>
          <p:nvPr/>
        </p:nvSpPr>
        <p:spPr>
          <a:xfrm>
            <a:off x="2773356" y="41522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27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CC8049-96C1-2C3B-A864-8A33EA6AC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682" y="4258386"/>
            <a:ext cx="4783435" cy="1492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19E376-181F-6D7D-4432-01D1391C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71" y="881466"/>
            <a:ext cx="9144000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949D-6307-24A7-4546-0CDADBED6B18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0.902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5A18-6EC6-59AE-A872-96BB34DD1647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894564" y="470981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04E97C-849F-2310-2E32-A66C2896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0" y="1330436"/>
            <a:ext cx="3867193" cy="3438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B51FCA-2451-F564-291D-673BB50112BA}"/>
              </a:ext>
            </a:extLst>
          </p:cNvPr>
          <p:cNvSpPr txBox="1"/>
          <p:nvPr/>
        </p:nvSpPr>
        <p:spPr>
          <a:xfrm>
            <a:off x="359755" y="16637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5B396A-C5EC-A0F0-B551-3A35DC07B66C}"/>
              </a:ext>
            </a:extLst>
          </p:cNvPr>
          <p:cNvSpPr txBox="1"/>
          <p:nvPr/>
        </p:nvSpPr>
        <p:spPr>
          <a:xfrm>
            <a:off x="755576" y="20590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48CC9-D672-C650-BABE-99E453D4BE3F}"/>
              </a:ext>
            </a:extLst>
          </p:cNvPr>
          <p:cNvSpPr txBox="1"/>
          <p:nvPr/>
        </p:nvSpPr>
        <p:spPr>
          <a:xfrm>
            <a:off x="1151843" y="24543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0615CD-3A13-8F66-B4B7-6385AA4F1FFC}"/>
              </a:ext>
            </a:extLst>
          </p:cNvPr>
          <p:cNvSpPr txBox="1"/>
          <p:nvPr/>
        </p:nvSpPr>
        <p:spPr>
          <a:xfrm>
            <a:off x="1547664" y="28126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1.00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4FFA2-EB91-4DE8-955F-B714D9F93A5D}"/>
              </a:ext>
            </a:extLst>
          </p:cNvPr>
          <p:cNvSpPr txBox="1"/>
          <p:nvPr/>
        </p:nvSpPr>
        <p:spPr>
          <a:xfrm>
            <a:off x="1907704" y="32076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BD466-8782-23F4-D0F2-78A2283526A1}"/>
              </a:ext>
            </a:extLst>
          </p:cNvPr>
          <p:cNvSpPr txBox="1"/>
          <p:nvPr/>
        </p:nvSpPr>
        <p:spPr>
          <a:xfrm>
            <a:off x="2303971" y="36188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68BF7-A9CD-B9F5-0639-C4EB0115066D}"/>
              </a:ext>
            </a:extLst>
          </p:cNvPr>
          <p:cNvSpPr txBox="1"/>
          <p:nvPr/>
        </p:nvSpPr>
        <p:spPr>
          <a:xfrm>
            <a:off x="2699792" y="397990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2FEB94-4275-EF92-169C-7A60D1B51387}"/>
              </a:ext>
            </a:extLst>
          </p:cNvPr>
          <p:cNvSpPr txBox="1"/>
          <p:nvPr/>
        </p:nvSpPr>
        <p:spPr>
          <a:xfrm>
            <a:off x="322479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711EF-55D7-7788-1314-30769237CE76}"/>
              </a:ext>
            </a:extLst>
          </p:cNvPr>
          <p:cNvSpPr txBox="1"/>
          <p:nvPr/>
        </p:nvSpPr>
        <p:spPr>
          <a:xfrm>
            <a:off x="729772" y="438869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15D755-5E8F-5CC1-9B9D-1D7BD2250DF4}"/>
              </a:ext>
            </a:extLst>
          </p:cNvPr>
          <p:cNvSpPr txBox="1"/>
          <p:nvPr/>
        </p:nvSpPr>
        <p:spPr>
          <a:xfrm>
            <a:off x="1134516" y="439664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0.09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56A44-7E74-CCE4-88CF-2AA22060CFBE}"/>
              </a:ext>
            </a:extLst>
          </p:cNvPr>
          <p:cNvSpPr txBox="1"/>
          <p:nvPr/>
        </p:nvSpPr>
        <p:spPr>
          <a:xfrm>
            <a:off x="1890160" y="43935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711DB-7831-1CFA-C005-4C84520D1681}"/>
              </a:ext>
            </a:extLst>
          </p:cNvPr>
          <p:cNvSpPr txBox="1"/>
          <p:nvPr/>
        </p:nvSpPr>
        <p:spPr>
          <a:xfrm>
            <a:off x="2303971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0.18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8E5E0C-3BC3-E744-B0C8-CFFA7CE40E30}"/>
              </a:ext>
            </a:extLst>
          </p:cNvPr>
          <p:cNvSpPr txBox="1"/>
          <p:nvPr/>
        </p:nvSpPr>
        <p:spPr>
          <a:xfrm>
            <a:off x="2700299" y="43874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10622D-69D1-4EB5-CECD-03AC25425EBA}"/>
              </a:ext>
            </a:extLst>
          </p:cNvPr>
          <p:cNvSpPr txBox="1"/>
          <p:nvPr/>
        </p:nvSpPr>
        <p:spPr>
          <a:xfrm>
            <a:off x="3131840" y="16467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1.0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D500B6-CEAB-5CEC-77A8-B3CF0880A800}"/>
              </a:ext>
            </a:extLst>
          </p:cNvPr>
          <p:cNvSpPr txBox="1"/>
          <p:nvPr/>
        </p:nvSpPr>
        <p:spPr>
          <a:xfrm>
            <a:off x="354228" y="14634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325E50-EFB4-ED10-C7B0-DE527F815B38}"/>
              </a:ext>
            </a:extLst>
          </p:cNvPr>
          <p:cNvSpPr txBox="1"/>
          <p:nvPr/>
        </p:nvSpPr>
        <p:spPr>
          <a:xfrm>
            <a:off x="750049" y="18587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3A300-1AC3-6ECB-6E0C-4D1B881E9C4F}"/>
              </a:ext>
            </a:extLst>
          </p:cNvPr>
          <p:cNvSpPr txBox="1"/>
          <p:nvPr/>
        </p:nvSpPr>
        <p:spPr>
          <a:xfrm>
            <a:off x="1146316" y="22540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56B2-BDBE-9A08-6986-AF305E36FD7C}"/>
              </a:ext>
            </a:extLst>
          </p:cNvPr>
          <p:cNvSpPr txBox="1"/>
          <p:nvPr/>
        </p:nvSpPr>
        <p:spPr>
          <a:xfrm>
            <a:off x="1542137" y="26123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C0D14C-0C34-CD03-BDD3-C26C52280FF1}"/>
              </a:ext>
            </a:extLst>
          </p:cNvPr>
          <p:cNvSpPr txBox="1"/>
          <p:nvPr/>
        </p:nvSpPr>
        <p:spPr>
          <a:xfrm>
            <a:off x="1902177" y="30074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B2E34A-ED31-50B6-E969-7BAB727760FB}"/>
              </a:ext>
            </a:extLst>
          </p:cNvPr>
          <p:cNvSpPr txBox="1"/>
          <p:nvPr/>
        </p:nvSpPr>
        <p:spPr>
          <a:xfrm>
            <a:off x="2298444" y="34186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C6A57A-685D-8033-4A62-A64B143C6A13}"/>
              </a:ext>
            </a:extLst>
          </p:cNvPr>
          <p:cNvSpPr txBox="1"/>
          <p:nvPr/>
        </p:nvSpPr>
        <p:spPr>
          <a:xfrm>
            <a:off x="2694265" y="377965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C09E09-6DE0-C836-607D-AD8E3269FE40}"/>
              </a:ext>
            </a:extLst>
          </p:cNvPr>
          <p:cNvSpPr txBox="1"/>
          <p:nvPr/>
        </p:nvSpPr>
        <p:spPr>
          <a:xfrm>
            <a:off x="316952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493C6-98C5-FDBE-F19F-C9AFAF568048}"/>
              </a:ext>
            </a:extLst>
          </p:cNvPr>
          <p:cNvSpPr txBox="1"/>
          <p:nvPr/>
        </p:nvSpPr>
        <p:spPr>
          <a:xfrm>
            <a:off x="724245" y="41884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29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D60158-EC79-9540-E97A-FBF492A9F332}"/>
              </a:ext>
            </a:extLst>
          </p:cNvPr>
          <p:cNvSpPr txBox="1"/>
          <p:nvPr/>
        </p:nvSpPr>
        <p:spPr>
          <a:xfrm>
            <a:off x="1128989" y="41963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19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84A26-516D-8E88-DA80-BEA036387A46}"/>
              </a:ext>
            </a:extLst>
          </p:cNvPr>
          <p:cNvSpPr txBox="1"/>
          <p:nvPr/>
        </p:nvSpPr>
        <p:spPr>
          <a:xfrm>
            <a:off x="1884633" y="4193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F657DB-16E4-1BCF-181D-15FFA00BA65F}"/>
              </a:ext>
            </a:extLst>
          </p:cNvPr>
          <p:cNvSpPr txBox="1"/>
          <p:nvPr/>
        </p:nvSpPr>
        <p:spPr>
          <a:xfrm>
            <a:off x="2298444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40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336CAC-5CE3-25FC-9F86-D21F98BC1FE1}"/>
              </a:ext>
            </a:extLst>
          </p:cNvPr>
          <p:cNvSpPr txBox="1"/>
          <p:nvPr/>
        </p:nvSpPr>
        <p:spPr>
          <a:xfrm>
            <a:off x="2694772" y="41871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8EE88-6CC5-0B64-8139-9AE7D50FAA09}"/>
              </a:ext>
            </a:extLst>
          </p:cNvPr>
          <p:cNvSpPr txBox="1"/>
          <p:nvPr/>
        </p:nvSpPr>
        <p:spPr>
          <a:xfrm>
            <a:off x="3116357" y="143777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F5E50-9727-EF0F-A042-9A9436380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89" y="4258869"/>
            <a:ext cx="4846058" cy="14991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31A86C-0886-38CC-D718-6A5623190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4561"/>
            <a:ext cx="9144000" cy="1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예측도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431395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433820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1A6D91-7910-31B2-252C-F670C2893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6" y="1955707"/>
            <a:ext cx="8841657" cy="3888968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 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215739" y="3356992"/>
            <a:ext cx="8856984" cy="443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3E9A35-8946-84C9-888A-2EF86D9BC260}"/>
              </a:ext>
            </a:extLst>
          </p:cNvPr>
          <p:cNvSpPr txBox="1"/>
          <p:nvPr/>
        </p:nvSpPr>
        <p:spPr>
          <a:xfrm>
            <a:off x="9064199" y="1196752"/>
            <a:ext cx="2404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이동형 라인스캔 시스템</a:t>
            </a: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외부 데이터에 대한 범용성 확인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모델이 외부 데이터의 불량을 실제로 감지한 결과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A4A9EF-D98C-3A0A-8314-3E2BB3EE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2" y="1808601"/>
            <a:ext cx="3888432" cy="3882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1F2D96-FEF9-D934-FAFF-94339BD2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77" y="1806592"/>
            <a:ext cx="3933258" cy="38820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BC6EA1-8123-3FF6-CB49-33CAC3C78425}"/>
              </a:ext>
            </a:extLst>
          </p:cNvPr>
          <p:cNvSpPr/>
          <p:nvPr/>
        </p:nvSpPr>
        <p:spPr>
          <a:xfrm>
            <a:off x="389524" y="1778417"/>
            <a:ext cx="3030348" cy="401466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748C98-84D1-95DF-D43A-5B93E67BE85E}"/>
              </a:ext>
            </a:extLst>
          </p:cNvPr>
          <p:cNvSpPr/>
          <p:nvPr/>
        </p:nvSpPr>
        <p:spPr>
          <a:xfrm>
            <a:off x="4779276" y="1772816"/>
            <a:ext cx="3030348" cy="401466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B199F-0ED0-8967-68E0-45A29553929A}"/>
              </a:ext>
            </a:extLst>
          </p:cNvPr>
          <p:cNvSpPr txBox="1"/>
          <p:nvPr/>
        </p:nvSpPr>
        <p:spPr>
          <a:xfrm>
            <a:off x="1217393" y="578794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부여된 라벨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D5F3E-53C9-9F46-FD73-DD0389AE1E13}"/>
              </a:ext>
            </a:extLst>
          </p:cNvPr>
          <p:cNvSpPr txBox="1"/>
          <p:nvPr/>
        </p:nvSpPr>
        <p:spPr>
          <a:xfrm>
            <a:off x="5550345" y="5787483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모델이 감지한 불량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A962D-2C69-713E-8683-809EEEE14A7A}"/>
              </a:ext>
            </a:extLst>
          </p:cNvPr>
          <p:cNvSpPr txBox="1"/>
          <p:nvPr/>
        </p:nvSpPr>
        <p:spPr>
          <a:xfrm>
            <a:off x="58847" y="5805264"/>
            <a:ext cx="154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DB697-18FB-4784-C8CA-18E8852AA1A0}"/>
              </a:ext>
            </a:extLst>
          </p:cNvPr>
          <p:cNvSpPr txBox="1"/>
          <p:nvPr/>
        </p:nvSpPr>
        <p:spPr>
          <a:xfrm>
            <a:off x="4421526" y="5805264"/>
            <a:ext cx="154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</a:t>
            </a: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4539-768F-0E40-984C-3E4271CC3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ADCAA15-5D21-D575-77B4-65E4E1A56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</a:t>
            </a:r>
          </a:p>
        </p:txBody>
      </p:sp>
    </p:spTree>
    <p:extLst>
      <p:ext uri="{BB962C8B-B14F-4D97-AF65-F5344CB8AC3E}">
        <p14:creationId xmlns:p14="http://schemas.microsoft.com/office/powerpoint/2010/main" val="386275756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E062-D615-E87C-37A9-EB4740C0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ED34D5D-0407-38BD-B1A3-E8EFE9FB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향후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F26085-85D7-3776-5F6F-FF2DCD104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496788"/>
              </p:ext>
            </p:extLst>
          </p:nvPr>
        </p:nvGraphicFramePr>
        <p:xfrm>
          <a:off x="3490471" y="2276872"/>
          <a:ext cx="4752528" cy="2080891"/>
        </p:xfrm>
        <a:graphic>
          <a:graphicData uri="http://schemas.openxmlformats.org/drawingml/2006/table">
            <a:tbl>
              <a:tblPr/>
              <a:tblGrid>
                <a:gridCol w="591983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664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0E42AB-AE20-9BB3-F964-0602BC481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647274"/>
              </p:ext>
            </p:extLst>
          </p:nvPr>
        </p:nvGraphicFramePr>
        <p:xfrm>
          <a:off x="1115616" y="2276872"/>
          <a:ext cx="2263096" cy="2080891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 후 최종 수정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191267"/>
                  </a:ext>
                </a:extLst>
              </a:tr>
            </a:tbl>
          </a:graphicData>
        </a:graphic>
      </p:graphicFrame>
      <p:sp>
        <p:nvSpPr>
          <p:cNvPr id="6" name="순서도: 병합 5">
            <a:extLst>
              <a:ext uri="{FF2B5EF4-FFF2-40B4-BE49-F238E27FC236}">
                <a16:creationId xmlns:a16="http://schemas.microsoft.com/office/drawing/2014/main" id="{40609A4A-3B9A-E0BF-9B3F-0ECD7EC3862B}"/>
              </a:ext>
            </a:extLst>
          </p:cNvPr>
          <p:cNvSpPr/>
          <p:nvPr/>
        </p:nvSpPr>
        <p:spPr>
          <a:xfrm>
            <a:off x="4307454" y="2117209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EA065D8E-D701-99E3-407E-7D3AE35CABC0}"/>
              </a:ext>
            </a:extLst>
          </p:cNvPr>
          <p:cNvSpPr/>
          <p:nvPr/>
        </p:nvSpPr>
        <p:spPr>
          <a:xfrm>
            <a:off x="6664795" y="2117209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6DB566-46E0-0222-F5F9-11A35577E1B9}"/>
              </a:ext>
            </a:extLst>
          </p:cNvPr>
          <p:cNvCxnSpPr>
            <a:cxnSpLocks/>
          </p:cNvCxnSpPr>
          <p:nvPr/>
        </p:nvCxnSpPr>
        <p:spPr>
          <a:xfrm>
            <a:off x="4083178" y="3645024"/>
            <a:ext cx="120749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A13DD7-7845-6712-1F8D-E8A95665D305}"/>
              </a:ext>
            </a:extLst>
          </p:cNvPr>
          <p:cNvCxnSpPr>
            <a:cxnSpLocks/>
          </p:cNvCxnSpPr>
          <p:nvPr/>
        </p:nvCxnSpPr>
        <p:spPr>
          <a:xfrm>
            <a:off x="3503596" y="2780928"/>
            <a:ext cx="57958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E3455B-6125-2FA7-B80F-A4E300C794D8}"/>
              </a:ext>
            </a:extLst>
          </p:cNvPr>
          <p:cNvCxnSpPr>
            <a:cxnSpLocks/>
          </p:cNvCxnSpPr>
          <p:nvPr/>
        </p:nvCxnSpPr>
        <p:spPr>
          <a:xfrm>
            <a:off x="3490471" y="3068960"/>
            <a:ext cx="596101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F26CB1-1E28-8D4A-87A2-8551F376EF09}"/>
              </a:ext>
            </a:extLst>
          </p:cNvPr>
          <p:cNvCxnSpPr>
            <a:cxnSpLocks/>
          </p:cNvCxnSpPr>
          <p:nvPr/>
        </p:nvCxnSpPr>
        <p:spPr>
          <a:xfrm>
            <a:off x="3490471" y="3356992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CE9A8F-30B0-788D-5AD5-10A206E6BC7A}"/>
              </a:ext>
            </a:extLst>
          </p:cNvPr>
          <p:cNvCxnSpPr>
            <a:cxnSpLocks/>
          </p:cNvCxnSpPr>
          <p:nvPr/>
        </p:nvCxnSpPr>
        <p:spPr>
          <a:xfrm>
            <a:off x="4682673" y="3933056"/>
            <a:ext cx="178383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34728-87F4-519D-E0FE-2B1128DC97D1}"/>
              </a:ext>
            </a:extLst>
          </p:cNvPr>
          <p:cNvCxnSpPr>
            <a:cxnSpLocks/>
          </p:cNvCxnSpPr>
          <p:nvPr/>
        </p:nvCxnSpPr>
        <p:spPr>
          <a:xfrm>
            <a:off x="5870405" y="4221088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528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C1C89D-3359-EE29-3391-C3683D7F0767}"/>
              </a:ext>
            </a:extLst>
          </p:cNvPr>
          <p:cNvSpPr txBox="1"/>
          <p:nvPr/>
        </p:nvSpPr>
        <p:spPr>
          <a:xfrm>
            <a:off x="9064199" y="1196752"/>
            <a:ext cx="2404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이동형 라인스캔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5463800" y="2108599"/>
            <a:ext cx="3600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Sony IMX298 16MP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F7D4B0-130C-BFA9-C2F1-7AA621F7D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3" y="4149080"/>
            <a:ext cx="7645962" cy="244778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1719165" y="1813536"/>
            <a:ext cx="5705669" cy="2263536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49442-EF59-84C4-87DE-915B2864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44824"/>
            <a:ext cx="3173265" cy="3165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2067C5-17E9-92A2-209B-4A54DE51C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7" y="5085184"/>
            <a:ext cx="7884368" cy="11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기존의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PCB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촬영본에 외부 데이터를 추가하여 범용성을 확인해보도록 함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A598E7-205F-4E3B-6283-DF5DAD03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44584"/>
            <a:ext cx="1296144" cy="183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F5A63-4865-21E6-0B72-0B233DF6289C}"/>
              </a:ext>
            </a:extLst>
          </p:cNvPr>
          <p:cNvSpPr txBox="1"/>
          <p:nvPr/>
        </p:nvSpPr>
        <p:spPr>
          <a:xfrm>
            <a:off x="1115616" y="4391526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촬영 데이터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7975D0-2DE4-0221-618F-0A8143F2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089713"/>
            <a:ext cx="3312368" cy="2119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EE2D17-D0A7-C756-0093-462B0ADB3A75}"/>
              </a:ext>
            </a:extLst>
          </p:cNvPr>
          <p:cNvSpPr txBox="1"/>
          <p:nvPr/>
        </p:nvSpPr>
        <p:spPr>
          <a:xfrm>
            <a:off x="5616116" y="4233370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50EA)]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BDA7AB-2F7F-9C59-FADE-97938E1B0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962662"/>
            <a:ext cx="2479055" cy="2375565"/>
          </a:xfrm>
          <a:prstGeom prst="rect">
            <a:avLst/>
          </a:prstGeom>
        </p:spPr>
      </p:pic>
      <p:sp>
        <p:nvSpPr>
          <p:cNvPr id="14" name="십자형 13">
            <a:extLst>
              <a:ext uri="{FF2B5EF4-FFF2-40B4-BE49-F238E27FC236}">
                <a16:creationId xmlns:a16="http://schemas.microsoft.com/office/drawing/2014/main" id="{79EA4792-EEFC-FC2A-2EAB-22E63D41E39B}"/>
              </a:ext>
            </a:extLst>
          </p:cNvPr>
          <p:cNvSpPr/>
          <p:nvPr/>
        </p:nvSpPr>
        <p:spPr>
          <a:xfrm>
            <a:off x="4489548" y="2944289"/>
            <a:ext cx="442492" cy="432048"/>
          </a:xfrm>
          <a:prstGeom prst="plus">
            <a:avLst>
              <a:gd name="adj" fmla="val 428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32F537-2995-1377-5E2A-D44FDB294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15" y="4669935"/>
            <a:ext cx="7416570" cy="20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25312</TotalTime>
  <Words>1591</Words>
  <Application>Microsoft Office PowerPoint</Application>
  <PresentationFormat>화면 슬라이드 쇼(4:3)</PresentationFormat>
  <Paragraphs>387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HY견고딕</vt:lpstr>
      <vt:lpstr>HY수평선M</vt:lpstr>
      <vt:lpstr>HY헤드라인M</vt:lpstr>
      <vt:lpstr>굴림</vt:lpstr>
      <vt:lpstr>굴림체</vt:lpstr>
      <vt:lpstr>맑은 고딕</vt:lpstr>
      <vt:lpstr>함초롬바탕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고서하</cp:lastModifiedBy>
  <cp:revision>593</cp:revision>
  <cp:lastPrinted>2020-07-04T15:12:57Z</cp:lastPrinted>
  <dcterms:created xsi:type="dcterms:W3CDTF">2006-01-13T09:37:44Z</dcterms:created>
  <dcterms:modified xsi:type="dcterms:W3CDTF">2025-02-27T07:25:44Z</dcterms:modified>
</cp:coreProperties>
</file>